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F0FA-9ADA-49CA-BB66-AF9A655FC9A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72D8-7786-4682-9593-2E8272A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1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Amanda Lohr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7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Botanica’s</a:t>
            </a:r>
            <a:r>
              <a:rPr lang="en-US" dirty="0" smtClean="0"/>
              <a:t> Butterfly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featured destination some rare and endangered butterflies have injured and may need help. This destination allows you to help capture the butterflies that need help and return them for a reward.</a:t>
            </a:r>
          </a:p>
          <a:p>
            <a:r>
              <a:rPr lang="en-US" dirty="0" smtClean="0"/>
              <a:t>See the next slide for a picture</a:t>
            </a:r>
          </a:p>
          <a:p>
            <a:r>
              <a:rPr lang="en-US" dirty="0" err="1" smtClean="0"/>
              <a:t>Slurl</a:t>
            </a:r>
            <a:r>
              <a:rPr lang="en-US" dirty="0" smtClean="0"/>
              <a:t>: http://maps.secondlife.com/secondlife/Gecco/225/149/24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1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and interactive way to learn about endangered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82" y="1600200"/>
            <a:ext cx="6696036" cy="4525963"/>
          </a:xfrm>
        </p:spPr>
      </p:pic>
    </p:spTree>
    <p:extLst>
      <p:ext uri="{BB962C8B-B14F-4D97-AF65-F5344CB8AC3E}">
        <p14:creationId xmlns:p14="http://schemas.microsoft.com/office/powerpoint/2010/main" val="34641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‘portal’ is a very cool destination that students can use for review their vocabulary for geometry in Math. Your SL (Second Life) character walks down a hall and to the left and right there are different terms. The picture you will see is showing information that reflects the term ‘Plane’.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2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Slurl</a:t>
            </a:r>
            <a:r>
              <a:rPr lang="en-US" dirty="0" smtClean="0"/>
              <a:t>: http://maps.secondlife.com/secondlife/Architecture%20Island/96/186/1173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2100810"/>
            <a:ext cx="5944430" cy="3524742"/>
          </a:xfrm>
        </p:spPr>
      </p:pic>
    </p:spTree>
    <p:extLst>
      <p:ext uri="{BB962C8B-B14F-4D97-AF65-F5344CB8AC3E}">
        <p14:creationId xmlns:p14="http://schemas.microsoft.com/office/powerpoint/2010/main" val="35167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PlantPet</a:t>
            </a:r>
            <a:r>
              <a:rPr lang="en-US" dirty="0" smtClean="0"/>
              <a:t> Co-op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destination you will learn about plants, purchasing them, planting them and taking care of them. This is a great Science site. </a:t>
            </a:r>
          </a:p>
          <a:p>
            <a:r>
              <a:rPr lang="en-US" dirty="0" smtClean="0"/>
              <a:t>The following slide shows me viewing the different plants that are available for purchase</a:t>
            </a:r>
          </a:p>
          <a:p>
            <a:r>
              <a:rPr lang="en-US" dirty="0" err="1" smtClean="0"/>
              <a:t>Slurl</a:t>
            </a:r>
            <a:r>
              <a:rPr lang="en-US" dirty="0" smtClean="0"/>
              <a:t>: http://maps.secondlife.com/secondlife/Hardrada/28/213/46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PlantPet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6" y="1600200"/>
            <a:ext cx="6816768" cy="4525963"/>
          </a:xfrm>
        </p:spPr>
      </p:pic>
    </p:spTree>
    <p:extLst>
      <p:ext uri="{BB962C8B-B14F-4D97-AF65-F5344CB8AC3E}">
        <p14:creationId xmlns:p14="http://schemas.microsoft.com/office/powerpoint/2010/main" val="77185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Chamonix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destination takes the user to Paris, France for some ice fishing on a pier. This is destination is multi-cultural as it provides FAQ in multiple languages and exposes the user to multiple cultures.</a:t>
            </a:r>
            <a:endParaRPr lang="en-US" dirty="0"/>
          </a:p>
          <a:p>
            <a:r>
              <a:rPr lang="en-US" dirty="0" smtClean="0"/>
              <a:t>The screen shot I took was of the ice fishing area near the ‘warming shack’</a:t>
            </a:r>
          </a:p>
          <a:p>
            <a:r>
              <a:rPr lang="en-US" dirty="0" err="1" smtClean="0"/>
              <a:t>Slurl</a:t>
            </a:r>
            <a:r>
              <a:rPr lang="en-US" dirty="0" smtClean="0"/>
              <a:t>: http://maps.secondlife.com/secondlife/Blueliner/133/46/23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2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Chamonix Ice Fishing Pier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5358"/>
            <a:ext cx="8229600" cy="3235646"/>
          </a:xfrm>
        </p:spPr>
      </p:pic>
    </p:spTree>
    <p:extLst>
      <p:ext uri="{BB962C8B-B14F-4D97-AF65-F5344CB8AC3E}">
        <p14:creationId xmlns:p14="http://schemas.microsoft.com/office/powerpoint/2010/main" val="127580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Second Life</vt:lpstr>
      <vt:lpstr>Botanica’s Butterfly Hunt</vt:lpstr>
      <vt:lpstr>Fun and interactive way to learn about endangered species</vt:lpstr>
      <vt:lpstr>Architecture 101</vt:lpstr>
      <vt:lpstr>Slurl: http://maps.secondlife.com/secondlife/Architecture%20Island/96/186/1173</vt:lpstr>
      <vt:lpstr>PlantPet Co-op</vt:lpstr>
      <vt:lpstr>PlantPet</vt:lpstr>
      <vt:lpstr>Chamonix City</vt:lpstr>
      <vt:lpstr>Chamonix Ice Fishing Pier</vt:lpstr>
    </vt:vector>
  </TitlesOfParts>
  <Company>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Life</dc:title>
  <dc:creator>Windows User</dc:creator>
  <cp:lastModifiedBy>Windows User</cp:lastModifiedBy>
  <cp:revision>10</cp:revision>
  <dcterms:created xsi:type="dcterms:W3CDTF">2012-08-30T13:49:25Z</dcterms:created>
  <dcterms:modified xsi:type="dcterms:W3CDTF">2012-08-30T14:47:41Z</dcterms:modified>
</cp:coreProperties>
</file>